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3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60" r:id="rId18"/>
    <p:sldId id="362" r:id="rId19"/>
    <p:sldId id="366" r:id="rId20"/>
    <p:sldId id="334" r:id="rId21"/>
    <p:sldId id="350" r:id="rId22"/>
    <p:sldId id="351" r:id="rId23"/>
    <p:sldId id="335" r:id="rId24"/>
    <p:sldId id="304" r:id="rId25"/>
    <p:sldId id="323" r:id="rId26"/>
    <p:sldId id="325" r:id="rId27"/>
    <p:sldId id="342" r:id="rId28"/>
    <p:sldId id="327" r:id="rId29"/>
    <p:sldId id="324" r:id="rId30"/>
    <p:sldId id="329" r:id="rId31"/>
    <p:sldId id="353" r:id="rId32"/>
    <p:sldId id="330" r:id="rId33"/>
    <p:sldId id="357" r:id="rId34"/>
    <p:sldId id="358" r:id="rId35"/>
    <p:sldId id="326" r:id="rId36"/>
    <p:sldId id="331" r:id="rId37"/>
    <p:sldId id="354" r:id="rId38"/>
    <p:sldId id="356" r:id="rId39"/>
    <p:sldId id="333" r:id="rId40"/>
    <p:sldId id="355" r:id="rId41"/>
    <p:sldId id="348" r:id="rId42"/>
    <p:sldId id="290" r:id="rId43"/>
    <p:sldId id="311" r:id="rId44"/>
    <p:sldId id="312" r:id="rId45"/>
    <p:sldId id="313" r:id="rId46"/>
    <p:sldId id="314" r:id="rId47"/>
    <p:sldId id="316" r:id="rId48"/>
    <p:sldId id="317" r:id="rId49"/>
    <p:sldId id="352" r:id="rId50"/>
    <p:sldId id="359" r:id="rId51"/>
    <p:sldId id="26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2" autoAdjust="0"/>
  </p:normalViewPr>
  <p:slideViewPr>
    <p:cSldViewPr>
      <p:cViewPr>
        <p:scale>
          <a:sx n="73" d="100"/>
          <a:sy n="73" d="100"/>
        </p:scale>
        <p:origin x="-70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2708352"/>
        <c:axId val="122709888"/>
      </c:barChart>
      <c:catAx>
        <c:axId val="122708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09888"/>
        <c:crosses val="autoZero"/>
        <c:auto val="1"/>
        <c:lblAlgn val="ctr"/>
        <c:lblOffset val="100"/>
        <c:noMultiLvlLbl val="0"/>
      </c:catAx>
      <c:valAx>
        <c:axId val="122709888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0835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47.jpeg"/><Relationship Id="rId2" Type="http://schemas.openxmlformats.org/officeDocument/2006/relationships/image" Target="../media/image97.jpg"/><Relationship Id="rId1" Type="http://schemas.openxmlformats.org/officeDocument/2006/relationships/image" Target="../media/image96.jpg"/><Relationship Id="rId6" Type="http://schemas.openxmlformats.org/officeDocument/2006/relationships/image" Target="../media/image33.jpeg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47.jpeg"/><Relationship Id="rId2" Type="http://schemas.openxmlformats.org/officeDocument/2006/relationships/image" Target="../media/image97.jpg"/><Relationship Id="rId1" Type="http://schemas.openxmlformats.org/officeDocument/2006/relationships/image" Target="../media/image96.jpg"/><Relationship Id="rId6" Type="http://schemas.openxmlformats.org/officeDocument/2006/relationships/image" Target="../media/image33.jpeg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2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0.png"/><Relationship Id="rId9" Type="http://schemas.openxmlformats.org/officeDocument/2006/relationships/image" Target="../media/image8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5.wmf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0.png"/><Relationship Id="rId10" Type="http://schemas.openxmlformats.org/officeDocument/2006/relationships/image" Target="../media/image6.png"/><Relationship Id="rId4" Type="http://schemas.openxmlformats.org/officeDocument/2006/relationships/image" Target="../media/image87.wmf"/><Relationship Id="rId9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1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6.jpg"/><Relationship Id="rId7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6.jpeg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7.jpeg"/><Relationship Id="rId7" Type="http://schemas.openxmlformats.org/officeDocument/2006/relationships/image" Target="../media/image6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9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1609036" y="1770753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</a:t>
            </a:r>
            <a:r>
              <a:rPr lang="en-US" altLang="zh-CN" sz="2500" b="1" dirty="0" smtClean="0">
                <a:ea typeface="宋体" panose="02010600030101010101" pitchFamily="2" charset="-122"/>
              </a:rPr>
              <a:t>1&amp;2 GET clicked node and get parent “TABLE” node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581400" y="1485125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9600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416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16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score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2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3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2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3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6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7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6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>
                <a:solidFill>
                  <a:srgbClr val="FFC000"/>
                </a:solidFill>
              </a:rPr>
              <a:t>Hardwar’s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6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67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1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2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5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03897"/>
            <a:ext cx="1099729" cy="112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133600" y="6489700"/>
            <a:ext cx="502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Take point from another compare hardware 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2090</TotalTime>
  <Words>1093</Words>
  <Application>Microsoft Office PowerPoint</Application>
  <PresentationFormat>On-screen Show (4:3)</PresentationFormat>
  <Paragraphs>297</Paragraphs>
  <Slides>51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Van Giau</cp:lastModifiedBy>
  <cp:revision>260</cp:revision>
  <dcterms:created xsi:type="dcterms:W3CDTF">2004-09-21T09:36:36Z</dcterms:created>
  <dcterms:modified xsi:type="dcterms:W3CDTF">2014-08-21T05:29:34Z</dcterms:modified>
</cp:coreProperties>
</file>